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4"/>
  </p:sldMasterIdLst>
  <p:notesMasterIdLst>
    <p:notesMasterId r:id="rId11"/>
  </p:notesMasterIdLst>
  <p:handoutMasterIdLst>
    <p:handoutMasterId r:id="rId12"/>
  </p:handoutMasterIdLst>
  <p:sldIdLst>
    <p:sldId id="2096" r:id="rId5"/>
    <p:sldId id="2097" r:id="rId6"/>
    <p:sldId id="2101" r:id="rId7"/>
    <p:sldId id="2102" r:id="rId8"/>
    <p:sldId id="2103" r:id="rId9"/>
    <p:sldId id="2104" r:id="rId10"/>
  </p:sldIdLst>
  <p:sldSz cx="12192000" cy="6858000"/>
  <p:notesSz cx="6997700" cy="9283700"/>
  <p:embeddedFontLst>
    <p:embeddedFont>
      <p:font typeface="본고딕 KR Regular" panose="020B0600000101010101" charset="-127"/>
      <p:regular r:id="rId13"/>
    </p:embeddedFont>
    <p:embeddedFont>
      <p:font typeface="Amaranth" panose="020B0600000101010101" charset="0"/>
      <p:regular r:id="rId14"/>
      <p:bold r:id="rId15"/>
      <p:boldItalic r:id="rId16"/>
    </p:embeddedFont>
    <p:embeddedFont>
      <p:font typeface="Britannic Bold" panose="020B0903060703020204" pitchFamily="34" charset="0"/>
      <p:regular r:id="rId17"/>
    </p:embeddedFont>
    <p:embeddedFont>
      <p:font typeface="Consolas" panose="020B0609020204030204" pitchFamily="49" charset="0"/>
      <p:regular r:id="rId18"/>
      <p:bold r:id="rId19"/>
      <p:italic r:id="rId20"/>
      <p:boldItalic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2F1D9"/>
    <a:srgbClr val="DDB0FF"/>
    <a:srgbClr val="99E3FF"/>
    <a:srgbClr val="FCE5D6"/>
    <a:srgbClr val="FFF2CD"/>
    <a:srgbClr val="00BAFF"/>
    <a:srgbClr val="B14A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customXml" Target="../customXml/item3.xml"/><Relationship Id="rId21" Type="http://schemas.openxmlformats.org/officeDocument/2006/relationships/font" Target="fonts/font9.fntdata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font" Target="fonts/font3.fntdata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font" Target="fonts/font7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2.fntdata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212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Amaranth" panose="02000503000000020004" pitchFamily="50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63988" y="0"/>
            <a:ext cx="303212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E47680-5B45-4075-8EF5-A6499484B3D5}" type="datetimeFigureOut">
              <a:rPr lang="en-US" smtClean="0">
                <a:latin typeface="Amaranth" panose="02000503000000020004" pitchFamily="50" charset="0"/>
              </a:rPr>
              <a:t>2/28/2022</a:t>
            </a:fld>
            <a:endParaRPr lang="en-US">
              <a:latin typeface="Amaranth" panose="02000503000000020004" pitchFamily="50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18563"/>
            <a:ext cx="3032125" cy="4651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>
              <a:latin typeface="Amaranth" panose="02000503000000020004" pitchFamily="50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63988" y="8818563"/>
            <a:ext cx="3032125" cy="4651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86DFC2-323F-45CF-9F5E-8362F361C984}" type="slidenum">
              <a:rPr lang="en-US" smtClean="0">
                <a:latin typeface="Amaranth" panose="02000503000000020004" pitchFamily="50" charset="0"/>
              </a:rPr>
              <a:t>‹#›</a:t>
            </a:fld>
            <a:endParaRPr lang="en-US">
              <a:latin typeface="Amaranth" panose="0200050300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56855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2337" cy="465797"/>
          </a:xfrm>
          <a:prstGeom prst="rect">
            <a:avLst/>
          </a:prstGeom>
        </p:spPr>
        <p:txBody>
          <a:bodyPr vert="horz" lIns="93031" tIns="46516" rIns="93031" bIns="46516" rtlCol="0"/>
          <a:lstStyle>
            <a:lvl1pPr algn="l">
              <a:defRPr sz="1200">
                <a:latin typeface="본고딕 KR Regular" panose="020B0500000000000000" pitchFamily="34" charset="-127"/>
                <a:ea typeface="본고딕 KR Regular" panose="020B0500000000000000" pitchFamily="34" charset="-127"/>
              </a:defRPr>
            </a:lvl1pPr>
          </a:lstStyle>
          <a:p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63744" y="0"/>
            <a:ext cx="3032337" cy="465797"/>
          </a:xfrm>
          <a:prstGeom prst="rect">
            <a:avLst/>
          </a:prstGeom>
        </p:spPr>
        <p:txBody>
          <a:bodyPr vert="horz" lIns="93031" tIns="46516" rIns="93031" bIns="46516" rtlCol="0"/>
          <a:lstStyle>
            <a:lvl1pPr algn="r">
              <a:defRPr sz="1200">
                <a:latin typeface="본고딕 KR Regular" panose="020B0500000000000000" pitchFamily="34" charset="-127"/>
                <a:ea typeface="본고딕 KR Regular" panose="020B0500000000000000" pitchFamily="34" charset="-127"/>
              </a:defRPr>
            </a:lvl1pPr>
          </a:lstStyle>
          <a:p>
            <a:fld id="{7BC75996-6902-45E1-91B2-84002FE0FDDD}" type="datetimeFigureOut">
              <a:rPr lang="ko-KR" altLang="en-US" smtClean="0"/>
              <a:pPr/>
              <a:t>2022-02-28</a:t>
            </a:fld>
            <a:endParaRPr lang="ko-KR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2788" y="1160463"/>
            <a:ext cx="5572125" cy="31337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031" tIns="46516" rIns="93031" bIns="46516" rtlCol="0" anchor="ctr"/>
          <a:lstStyle/>
          <a:p>
            <a:endParaRPr lang="ko-KR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9770" y="4467781"/>
            <a:ext cx="5598160" cy="3655457"/>
          </a:xfrm>
          <a:prstGeom prst="rect">
            <a:avLst/>
          </a:prstGeom>
        </p:spPr>
        <p:txBody>
          <a:bodyPr vert="horz" lIns="93031" tIns="46516" rIns="93031" bIns="46516" rtlCol="0"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17904"/>
            <a:ext cx="3032337" cy="465796"/>
          </a:xfrm>
          <a:prstGeom prst="rect">
            <a:avLst/>
          </a:prstGeom>
        </p:spPr>
        <p:txBody>
          <a:bodyPr vert="horz" lIns="93031" tIns="46516" rIns="93031" bIns="46516" rtlCol="0" anchor="b"/>
          <a:lstStyle>
            <a:lvl1pPr algn="l">
              <a:defRPr sz="1200">
                <a:latin typeface="본고딕 KR Regular" panose="020B0500000000000000" pitchFamily="34" charset="-127"/>
                <a:ea typeface="본고딕 KR Regular" panose="020B0500000000000000" pitchFamily="34" charset="-127"/>
              </a:defRPr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63744" y="8817904"/>
            <a:ext cx="3032337" cy="465796"/>
          </a:xfrm>
          <a:prstGeom prst="rect">
            <a:avLst/>
          </a:prstGeom>
        </p:spPr>
        <p:txBody>
          <a:bodyPr vert="horz" lIns="93031" tIns="46516" rIns="93031" bIns="46516" rtlCol="0" anchor="b"/>
          <a:lstStyle>
            <a:lvl1pPr algn="r">
              <a:defRPr sz="1200">
                <a:latin typeface="본고딕 KR Regular" panose="020B0500000000000000" pitchFamily="34" charset="-127"/>
                <a:ea typeface="본고딕 KR Regular" panose="020B0500000000000000" pitchFamily="34" charset="-127"/>
              </a:defRPr>
            </a:lvl1pPr>
          </a:lstStyle>
          <a:p>
            <a:fld id="{AC3B06DF-F96A-40D8-B2BA-ACB7EF14802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7953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본고딕 KR Regular" panose="020B0500000000000000" pitchFamily="34" charset="-127"/>
        <a:ea typeface="본고딕 KR Regular" panose="020B0500000000000000" pitchFamily="34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본고딕 KR Regular" panose="020B0500000000000000" pitchFamily="34" charset="-127"/>
        <a:ea typeface="본고딕 KR Regular" panose="020B0500000000000000" pitchFamily="34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본고딕 KR Regular" panose="020B0500000000000000" pitchFamily="34" charset="-127"/>
        <a:ea typeface="본고딕 KR Regular" panose="020B0500000000000000" pitchFamily="34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본고딕 KR Regular" panose="020B0500000000000000" pitchFamily="34" charset="-127"/>
        <a:ea typeface="본고딕 KR Regular" panose="020B0500000000000000" pitchFamily="34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본고딕 KR Regular" panose="020B0500000000000000" pitchFamily="34" charset="-127"/>
        <a:ea typeface="본고딕 KR Regular" panose="020B0500000000000000" pitchFamily="34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89159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32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6919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latinLnBrk="0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4445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/>
          <p:cNvSpPr>
            <a:spLocks noGrp="1"/>
          </p:cNvSpPr>
          <p:nvPr>
            <p:ph sz="quarter" idx="13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  <a:lvl2pPr marL="457189" indent="0" algn="ctr">
              <a:buNone/>
              <a:defRPr/>
            </a:lvl2pPr>
            <a:lvl3pPr marL="914377" indent="0" algn="ctr">
              <a:buNone/>
              <a:defRPr/>
            </a:lvl3pPr>
            <a:lvl4pPr marL="1371566" indent="0" algn="ctr">
              <a:buNone/>
              <a:defRPr/>
            </a:lvl4pPr>
            <a:lvl5pPr marL="1828755" indent="0" algn="ctr"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17354324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2354157"/>
            <a:ext cx="3932237" cy="2140168"/>
          </a:xfrm>
        </p:spPr>
        <p:txBody>
          <a:bodyPr anchor="b">
            <a:noAutofit/>
          </a:bodyPr>
          <a:lstStyle>
            <a:lvl1pPr latinLnBrk="0">
              <a:defRPr sz="3600" b="1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067299" y="282035"/>
            <a:ext cx="6232071" cy="6439444"/>
          </a:xfrm>
        </p:spPr>
        <p:txBody>
          <a:bodyPr>
            <a:normAutofit/>
          </a:bodyPr>
          <a:lstStyle>
            <a:lvl1pPr marL="274320" indent="-274320" defTabSz="228600" latinLnBrk="0">
              <a:lnSpc>
                <a:spcPct val="100000"/>
              </a:lnSpc>
              <a:spcAft>
                <a:spcPts val="0"/>
              </a:spcAft>
              <a:buClr>
                <a:schemeClr val="bg1">
                  <a:lumMod val="75000"/>
                </a:schemeClr>
              </a:buClr>
              <a:buFont typeface="+mj-lt"/>
              <a:buAutoNum type="arabicPeriod"/>
              <a:defRPr sz="1600" b="0" i="0">
                <a:latin typeface="Consolas" panose="020B0609020204030204" pitchFamily="49" charset="0"/>
                <a:ea typeface="Consolas" panose="020B0609020204030204" pitchFamily="49" charset="0"/>
                <a:cs typeface="Consolas" panose="020B0609020204030204" pitchFamily="49" charset="0"/>
              </a:defRPr>
            </a:lvl1pPr>
            <a:lvl2pPr marL="868663" indent="-457200" defTabSz="228600">
              <a:lnSpc>
                <a:spcPct val="100000"/>
              </a:lnSpc>
              <a:spcAft>
                <a:spcPts val="0"/>
              </a:spcAft>
              <a:buClr>
                <a:schemeClr val="bg1">
                  <a:lumMod val="75000"/>
                </a:schemeClr>
              </a:buClr>
              <a:buFont typeface="+mj-lt"/>
              <a:buAutoNum type="arabicPeriod"/>
              <a:defRPr sz="2400"/>
            </a:lvl2pPr>
            <a:lvl3pPr marL="1371577" indent="-457200" defTabSz="228600">
              <a:lnSpc>
                <a:spcPct val="100000"/>
              </a:lnSpc>
              <a:spcAft>
                <a:spcPts val="0"/>
              </a:spcAft>
              <a:buClr>
                <a:schemeClr val="bg1">
                  <a:lumMod val="75000"/>
                </a:schemeClr>
              </a:buClr>
              <a:buFont typeface="+mj-lt"/>
              <a:buAutoNum type="arabicPeriod"/>
              <a:defRPr sz="2000"/>
            </a:lvl3pPr>
            <a:lvl4pPr marL="1714466" indent="-342900" defTabSz="228600">
              <a:lnSpc>
                <a:spcPct val="100000"/>
              </a:lnSpc>
              <a:spcAft>
                <a:spcPts val="0"/>
              </a:spcAft>
              <a:buClr>
                <a:schemeClr val="bg1">
                  <a:lumMod val="75000"/>
                </a:schemeClr>
              </a:buClr>
              <a:buFont typeface="+mj-lt"/>
              <a:buAutoNum type="arabicPeriod"/>
              <a:defRPr sz="1800"/>
            </a:lvl4pPr>
            <a:lvl5pPr marL="2171655" indent="-342900" defTabSz="228600">
              <a:lnSpc>
                <a:spcPct val="100000"/>
              </a:lnSpc>
              <a:spcAft>
                <a:spcPts val="0"/>
              </a:spcAft>
              <a:buClr>
                <a:schemeClr val="bg1">
                  <a:lumMod val="75000"/>
                </a:schemeClr>
              </a:buClr>
              <a:buFont typeface="+mj-lt"/>
              <a:buAutoNum type="arabicPeriod"/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15562311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latinLnBrk="0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38676"/>
          </a:xfrm>
        </p:spPr>
        <p:txBody>
          <a:bodyPr>
            <a:normAutofit/>
          </a:bodyPr>
          <a:lstStyle>
            <a:lvl1pPr latinLnBrk="0">
              <a:defRPr sz="2400"/>
            </a:lvl1pPr>
            <a:lvl2pPr latinLnBrk="0">
              <a:defRPr sz="2000"/>
            </a:lvl2pPr>
            <a:lvl3pPr latinLnBrk="0">
              <a:defRPr sz="1800"/>
            </a:lvl3pPr>
            <a:lvl4pPr latinLnBrk="0">
              <a:defRPr sz="1600"/>
            </a:lvl4pPr>
            <a:lvl5pPr latinLnBrk="0">
              <a:defRPr sz="16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7665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One List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latinLnBrk="0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38676"/>
          </a:xfrm>
        </p:spPr>
        <p:txBody>
          <a:bodyPr>
            <a:normAutofit/>
          </a:bodyPr>
          <a:lstStyle>
            <a:lvl1pPr marL="273600" indent="-273600" latinLnBrk="0">
              <a:buFont typeface="+mj-lt"/>
              <a:buAutoNum type="arabicPeriod"/>
              <a:defRPr sz="2400"/>
            </a:lvl1pPr>
            <a:lvl2pPr marL="687600" indent="-273600" latinLnBrk="0">
              <a:buFont typeface="+mj-lt"/>
              <a:buAutoNum type="arabicPeriod"/>
              <a:defRPr sz="2000"/>
            </a:lvl2pPr>
            <a:lvl3pPr marL="1144800" indent="-230400" latinLnBrk="0">
              <a:buFont typeface="+mj-lt"/>
              <a:buAutoNum type="arabicPeriod"/>
              <a:defRPr sz="1800"/>
            </a:lvl3pPr>
            <a:lvl4pPr latinLnBrk="0">
              <a:defRPr sz="1600"/>
            </a:lvl4pPr>
            <a:lvl5pPr>
              <a:defRPr sz="16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</p:txBody>
      </p:sp>
    </p:spTree>
    <p:extLst>
      <p:ext uri="{BB962C8B-B14F-4D97-AF65-F5344CB8AC3E}">
        <p14:creationId xmlns:p14="http://schemas.microsoft.com/office/powerpoint/2010/main" val="2594302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One List Black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>
            <a:lvl1pPr latinLnBrk="0">
              <a:defRPr>
                <a:solidFill>
                  <a:schemeClr val="bg1">
                    <a:lumMod val="85000"/>
                  </a:schemeClr>
                </a:solidFill>
              </a:defRPr>
            </a:lvl1pPr>
            <a:lvl2pPr latinLnBrk="0">
              <a:defRPr>
                <a:solidFill>
                  <a:schemeClr val="bg1">
                    <a:lumMod val="85000"/>
                  </a:schemeClr>
                </a:solidFill>
              </a:defRPr>
            </a:lvl2pPr>
            <a:lvl3pPr latinLnBrk="0">
              <a:defRPr>
                <a:solidFill>
                  <a:schemeClr val="bg1">
                    <a:lumMod val="85000"/>
                  </a:schemeClr>
                </a:solidFill>
              </a:defRPr>
            </a:lvl3pPr>
            <a:lvl4pPr latinLnBrk="0">
              <a:defRPr>
                <a:solidFill>
                  <a:schemeClr val="bg1">
                    <a:lumMod val="85000"/>
                  </a:schemeClr>
                </a:solidFill>
              </a:defRPr>
            </a:lvl4pPr>
            <a:lvl5pPr latinLnBrk="0">
              <a:defRPr>
                <a:solidFill>
                  <a:schemeClr val="bg1">
                    <a:lumMod val="85000"/>
                  </a:schemeClr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6180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Ro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latinLnBrk="0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838200" y="1839736"/>
            <a:ext cx="10515600" cy="2127254"/>
          </a:xfrm>
        </p:spPr>
        <p:txBody>
          <a:bodyPr>
            <a:noAutofit/>
          </a:bodyPr>
          <a:lstStyle>
            <a:lvl1pPr latinLnBrk="0">
              <a:defRPr sz="2000"/>
            </a:lvl1pPr>
            <a:lvl2pPr latinLnBrk="0">
              <a:defRPr sz="1800"/>
            </a:lvl2pPr>
            <a:lvl3pPr latinLnBrk="0">
              <a:defRPr sz="1600"/>
            </a:lvl3pPr>
            <a:lvl4pPr latinLnBrk="0">
              <a:defRPr sz="1400"/>
            </a:lvl4pPr>
            <a:lvl5pPr latinLnBrk="0">
              <a:defRPr sz="14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4"/>
          </p:nvPr>
        </p:nvSpPr>
        <p:spPr>
          <a:xfrm>
            <a:off x="838200" y="4079526"/>
            <a:ext cx="10515600" cy="2276828"/>
          </a:xfrm>
        </p:spPr>
        <p:txBody>
          <a:bodyPr>
            <a:normAutofit/>
          </a:bodyPr>
          <a:lstStyle>
            <a:lvl1pPr latinLnBrk="0">
              <a:defRPr sz="2000"/>
            </a:lvl1pPr>
            <a:lvl2pPr latinLnBrk="0">
              <a:defRPr sz="1800"/>
            </a:lvl2pPr>
            <a:lvl3pPr latinLnBrk="0">
              <a:defRPr sz="1600"/>
            </a:lvl3pPr>
            <a:lvl4pPr latinLnBrk="0">
              <a:defRPr sz="1400"/>
            </a:lvl4pPr>
            <a:lvl5pPr latinLnBrk="0">
              <a:defRPr sz="14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0472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u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1" y="1709742"/>
            <a:ext cx="10515600" cy="2852737"/>
          </a:xfrm>
        </p:spPr>
        <p:txBody>
          <a:bodyPr anchor="b"/>
          <a:lstStyle>
            <a:lvl1pPr latinLnBrk="0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1" y="4814761"/>
            <a:ext cx="10515600" cy="1274893"/>
          </a:xfrm>
        </p:spPr>
        <p:txBody>
          <a:bodyPr>
            <a:normAutofit/>
          </a:bodyPr>
          <a:lstStyle>
            <a:lvl1pPr marL="0" indent="0" latinLnBrk="0" hangingPunct="1"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136176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lumns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latinLnBrk="0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664074"/>
          </a:xfrm>
        </p:spPr>
        <p:txBody>
          <a:bodyPr anchor="ctr">
            <a:normAutofit/>
          </a:bodyPr>
          <a:lstStyle>
            <a:lvl1pPr latinLnBrk="0">
              <a:defRPr sz="2000"/>
            </a:lvl1pPr>
            <a:lvl2pPr latinLnBrk="0">
              <a:defRPr sz="1800"/>
            </a:lvl2pPr>
            <a:lvl3pPr latinLnBrk="0">
              <a:defRPr sz="1600"/>
            </a:lvl3pPr>
            <a:lvl4pPr latinLnBrk="0">
              <a:defRPr sz="1400"/>
            </a:lvl4pPr>
            <a:lvl5pPr latinLnBrk="0">
              <a:defRPr sz="14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4"/>
            <a:ext cx="5181600" cy="4664075"/>
          </a:xfrm>
        </p:spPr>
        <p:txBody>
          <a:bodyPr anchor="ctr">
            <a:normAutofit/>
          </a:bodyPr>
          <a:lstStyle>
            <a:lvl1pPr latinLnBrk="0">
              <a:defRPr sz="2000"/>
            </a:lvl1pPr>
            <a:lvl2pPr latinLnBrk="0">
              <a:defRPr sz="1800"/>
            </a:lvl2pPr>
            <a:lvl3pPr latinLnBrk="0">
              <a:defRPr sz="1600"/>
            </a:lvl3pPr>
            <a:lvl4pPr latinLnBrk="0">
              <a:defRPr sz="1400"/>
            </a:lvl4pPr>
            <a:lvl5pPr latinLnBrk="0">
              <a:defRPr sz="14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633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lumns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latinLnBrk="0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664074"/>
          </a:xfrm>
        </p:spPr>
        <p:txBody>
          <a:bodyPr anchor="t">
            <a:normAutofit/>
          </a:bodyPr>
          <a:lstStyle>
            <a:lvl1pPr latinLnBrk="0">
              <a:defRPr sz="2000"/>
            </a:lvl1pPr>
            <a:lvl2pPr latinLnBrk="0">
              <a:defRPr sz="1800"/>
            </a:lvl2pPr>
            <a:lvl3pPr latinLnBrk="0">
              <a:defRPr sz="1600"/>
            </a:lvl3pPr>
            <a:lvl4pPr latinLnBrk="0">
              <a:defRPr sz="1400"/>
            </a:lvl4pPr>
            <a:lvl5pPr latinLnBrk="0">
              <a:defRPr sz="14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4"/>
            <a:ext cx="5181600" cy="4664075"/>
          </a:xfrm>
        </p:spPr>
        <p:txBody>
          <a:bodyPr anchor="t">
            <a:normAutofit/>
          </a:bodyPr>
          <a:lstStyle>
            <a:lvl1pPr latinLnBrk="0">
              <a:defRPr sz="2000"/>
            </a:lvl1pPr>
            <a:lvl2pPr latinLnBrk="0">
              <a:defRPr sz="1800"/>
            </a:lvl2pPr>
            <a:lvl3pPr latinLnBrk="0">
              <a:defRPr sz="1600"/>
            </a:lvl3pPr>
            <a:lvl4pPr latinLnBrk="0">
              <a:defRPr sz="1400"/>
            </a:lvl4pPr>
            <a:lvl5pPr latinLnBrk="0">
              <a:defRPr sz="14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78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9" y="1778399"/>
            <a:ext cx="5157787" cy="648001"/>
          </a:xfrm>
        </p:spPr>
        <p:txBody>
          <a:bodyPr anchor="ctr">
            <a:normAutofit/>
          </a:bodyPr>
          <a:lstStyle>
            <a:lvl1pPr marL="0" indent="0" latinLnBrk="0">
              <a:buNone/>
              <a:defRPr sz="2800" b="1" baseline="0">
                <a:latin typeface="+mj-lt"/>
                <a:ea typeface="+mj-ea"/>
                <a:cs typeface="SirinStencil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>
            <a:normAutofit/>
          </a:bodyPr>
          <a:lstStyle>
            <a:lvl1pPr latinLnBrk="0">
              <a:defRPr sz="2000"/>
            </a:lvl1pPr>
            <a:lvl2pPr latinLnBrk="0">
              <a:defRPr sz="1800"/>
            </a:lvl2pPr>
            <a:lvl3pPr latinLnBrk="0">
              <a:defRPr sz="1600"/>
            </a:lvl3pPr>
            <a:lvl4pPr latinLnBrk="0">
              <a:defRPr sz="1400"/>
            </a:lvl4pPr>
            <a:lvl5pPr latinLnBrk="0">
              <a:defRPr sz="14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2" y="1778399"/>
            <a:ext cx="5183188" cy="648001"/>
          </a:xfrm>
        </p:spPr>
        <p:txBody>
          <a:bodyPr anchor="ctr">
            <a:normAutofit/>
          </a:bodyPr>
          <a:lstStyle>
            <a:lvl1pPr marL="0" indent="0">
              <a:buNone/>
              <a:defRPr lang="en-US" altLang="ko-KR" sz="2800" b="1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Monoton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marL="0" lvl="0" indent="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Clr>
                <a:srgbClr val="FF3300"/>
              </a:buClr>
              <a:buFont typeface="Arial" panose="020B0604020202020204" pitchFamily="34" charset="0"/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2" y="2505075"/>
            <a:ext cx="5183188" cy="3684588"/>
          </a:xfrm>
        </p:spPr>
        <p:txBody>
          <a:bodyPr>
            <a:normAutofit/>
          </a:bodyPr>
          <a:lstStyle>
            <a:lvl1pPr latinLnBrk="0">
              <a:defRPr sz="2000"/>
            </a:lvl1pPr>
            <a:lvl2pPr latinLnBrk="0">
              <a:defRPr sz="1800"/>
            </a:lvl2pPr>
            <a:lvl3pPr latinLnBrk="0">
              <a:defRPr sz="1600"/>
            </a:lvl3pPr>
            <a:lvl4pPr latinLnBrk="0">
              <a:defRPr sz="1400"/>
            </a:lvl4pPr>
            <a:lvl5pPr latinLnBrk="0">
              <a:defRPr sz="14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0441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4638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7D17A344-6D7C-4984-BF17-9AE7BEB57807}"/>
              </a:ext>
            </a:extLst>
          </p:cNvPr>
          <p:cNvGrpSpPr/>
          <p:nvPr userDrawn="1"/>
        </p:nvGrpSpPr>
        <p:grpSpPr>
          <a:xfrm>
            <a:off x="0" y="6516093"/>
            <a:ext cx="1716737" cy="313861"/>
            <a:chOff x="9574310" y="475081"/>
            <a:chExt cx="1716737" cy="313861"/>
          </a:xfrm>
        </p:grpSpPr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801D1905-60D7-4932-BD69-3101B5A05C21}"/>
                </a:ext>
              </a:extLst>
            </p:cNvPr>
            <p:cNvCxnSpPr>
              <a:cxnSpLocks/>
            </p:cNvCxnSpPr>
            <p:nvPr/>
          </p:nvCxnSpPr>
          <p:spPr>
            <a:xfrm>
              <a:off x="11291047" y="488011"/>
              <a:ext cx="0" cy="288000"/>
            </a:xfrm>
            <a:prstGeom prst="line">
              <a:avLst/>
            </a:prstGeom>
            <a:ln w="28575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바닥글 개체 틀 3">
              <a:extLst>
                <a:ext uri="{FF2B5EF4-FFF2-40B4-BE49-F238E27FC236}">
                  <a16:creationId xmlns:a16="http://schemas.microsoft.com/office/drawing/2014/main" id="{ECA9A5FF-CD52-47B4-B8AE-FC54A2D3B886}"/>
                </a:ext>
              </a:extLst>
            </p:cNvPr>
            <p:cNvSpPr txBox="1">
              <a:spLocks/>
            </p:cNvSpPr>
            <p:nvPr/>
          </p:nvSpPr>
          <p:spPr>
            <a:xfrm>
              <a:off x="9574310" y="475081"/>
              <a:ext cx="1689841" cy="313861"/>
            </a:xfrm>
            <a:prstGeom prst="rect">
              <a:avLst/>
            </a:prstGeom>
            <a:ln w="28575" cap="flat" cmpd="sng" algn="ctr">
              <a:noFill/>
              <a:prstDash val="solid"/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vert="horz" lIns="91440" tIns="45720" rIns="91440" bIns="45720" rtlCol="0" anchor="ctr"/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>
                  <a:solidFill>
                    <a:schemeClr val="tx1"/>
                  </a:solidFill>
                </a:rPr>
                <a:t>Hacker’s In </a:t>
              </a:r>
              <a:r>
                <a:rPr lang="en-US" altLang="ko-KR" err="1">
                  <a:solidFill>
                    <a:schemeClr val="tx1"/>
                  </a:solidFill>
                </a:rPr>
                <a:t>inTrusion</a:t>
              </a:r>
              <a:endParaRPr lang="en-US" altLang="ko-KR">
                <a:solidFill>
                  <a:schemeClr val="tx1"/>
                </a:solidFill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B6CA62D2-8D3B-472E-A60D-AE93019400FD}"/>
              </a:ext>
            </a:extLst>
          </p:cNvPr>
          <p:cNvSpPr txBox="1"/>
          <p:nvPr userDrawn="1"/>
        </p:nvSpPr>
        <p:spPr>
          <a:xfrm>
            <a:off x="1689841" y="6516093"/>
            <a:ext cx="527482" cy="313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CB15BF13-0622-4A59-B29F-164774F9CAD9}" type="slidenum">
              <a:rPr lang="ko-KR" altLang="en-US" sz="1400" b="1" kern="120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rPr>
              <a:pPr algn="ctr"/>
              <a:t>‹#›</a:t>
            </a:fld>
            <a:endParaRPr lang="ko-KR" altLang="en-US" sz="1400" b="1" kern="120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59487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2" r:id="rId3"/>
    <p:sldLayoutId id="2147483663" r:id="rId4"/>
    <p:sldLayoutId id="2147483664" r:id="rId5"/>
    <p:sldLayoutId id="2147483665" r:id="rId6"/>
    <p:sldLayoutId id="2147483666" r:id="rId7"/>
    <p:sldLayoutId id="2147483671" r:id="rId8"/>
    <p:sldLayoutId id="2147483667" r:id="rId9"/>
    <p:sldLayoutId id="2147483668" r:id="rId10"/>
    <p:sldLayoutId id="2147483669" r:id="rId11"/>
    <p:sldLayoutId id="2147483670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  <p:hf hdr="0" dt="0"/>
  <p:txStyles>
    <p:titleStyle>
      <a:lvl1pPr algn="l" defTabSz="914377" rtl="0" eaLnBrk="1" latinLnBrk="1" hangingPunct="1">
        <a:lnSpc>
          <a:spcPct val="90000"/>
        </a:lnSpc>
        <a:spcBef>
          <a:spcPct val="0"/>
        </a:spcBef>
        <a:buNone/>
        <a:defRPr sz="4000" b="0" kern="1200" spc="100" baseline="0">
          <a:solidFill>
            <a:schemeClr val="tx1"/>
          </a:solidFill>
          <a:latin typeface="+mj-lt"/>
          <a:ea typeface="+mj-ea"/>
          <a:cs typeface="Bungee Shade" charset="0"/>
        </a:defRPr>
      </a:lvl1pPr>
    </p:titleStyle>
    <p:bodyStyle>
      <a:lvl1pPr marL="274320" indent="-274320" algn="l" defTabSz="914377" rtl="0" eaLnBrk="1" latinLnBrk="1" hangingPunct="1">
        <a:lnSpc>
          <a:spcPct val="100000"/>
        </a:lnSpc>
        <a:spcBef>
          <a:spcPts val="0"/>
        </a:spcBef>
        <a:spcAft>
          <a:spcPts val="900"/>
        </a:spcAft>
        <a:buClr>
          <a:srgbClr val="FF3300"/>
        </a:buClr>
        <a:buFont typeface="Arial" panose="020B0604020202020204" pitchFamily="34" charset="0"/>
        <a:buChar char="•"/>
        <a:defRPr sz="2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Amaranth" charset="0"/>
        </a:defRPr>
      </a:lvl1pPr>
      <a:lvl2pPr marL="685783" indent="-274320" algn="l" defTabSz="914377" rtl="0" eaLnBrk="1" latinLnBrk="1" hangingPunct="1">
        <a:lnSpc>
          <a:spcPct val="100000"/>
        </a:lnSpc>
        <a:spcBef>
          <a:spcPts val="0"/>
        </a:spcBef>
        <a:spcAft>
          <a:spcPts val="900"/>
        </a:spcAft>
        <a:buClr>
          <a:srgbClr val="00B050"/>
        </a:buClr>
        <a:buFont typeface="Wingdings" panose="05000000000000000000" pitchFamily="2" charset="2"/>
        <a:buChar char=""/>
        <a:defRPr sz="20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Amaranth" charset="0"/>
        </a:defRPr>
      </a:lvl2pPr>
      <a:lvl3pPr marL="1142971" indent="-228594" algn="l" defTabSz="914377" rtl="0" eaLnBrk="1" latinLnBrk="1" hangingPunct="1">
        <a:lnSpc>
          <a:spcPct val="100000"/>
        </a:lnSpc>
        <a:spcBef>
          <a:spcPts val="0"/>
        </a:spcBef>
        <a:spcAft>
          <a:spcPts val="900"/>
        </a:spcAft>
        <a:buClr>
          <a:srgbClr val="00B0F0"/>
        </a:buClr>
        <a:buFont typeface="Arial" panose="020B0604020202020204" pitchFamily="34" charset="0"/>
        <a:buChar char="•"/>
        <a:defRPr sz="18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Amaranth" charset="0"/>
        </a:defRPr>
      </a:lvl3pPr>
      <a:lvl4pPr marL="1600160" indent="-228594" algn="l" defTabSz="914377" rtl="0" eaLnBrk="1" latinLnBrk="1" hangingPunct="1">
        <a:lnSpc>
          <a:spcPct val="10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16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Amaranth" charset="0"/>
        </a:defRPr>
      </a:lvl4pPr>
      <a:lvl5pPr marL="2057349" indent="-228594" algn="l" defTabSz="914377" rtl="0" eaLnBrk="1" latinLnBrk="1" hangingPunct="1">
        <a:lnSpc>
          <a:spcPct val="10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16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Amaranth" charset="0"/>
        </a:defRPr>
      </a:lvl5pPr>
      <a:lvl6pPr marL="2514537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78D8969E-CC12-44CF-A0E5-26689278410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err="1"/>
              <a:t>QnA</a:t>
            </a:r>
            <a:endParaRPr lang="ko-KR" altLang="en-US"/>
          </a:p>
        </p:txBody>
      </p:sp>
      <p:sp>
        <p:nvSpPr>
          <p:cNvPr id="5" name="부제목 4">
            <a:extLst>
              <a:ext uri="{FF2B5EF4-FFF2-40B4-BE49-F238E27FC236}">
                <a16:creationId xmlns:a16="http://schemas.microsoft.com/office/drawing/2014/main" id="{A5387161-A1A7-4BDE-8FF7-D23BBF350F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dirty="0"/>
              <a:t>Freshman Seminar</a:t>
            </a:r>
          </a:p>
          <a:p>
            <a:r>
              <a:rPr lang="en-US" altLang="ko-KR" dirty="0"/>
              <a:t>2022.03.02.</a:t>
            </a:r>
          </a:p>
          <a:p>
            <a:r>
              <a:rPr lang="en-US" altLang="ko-KR" dirty="0" err="1"/>
              <a:t>Sumin</a:t>
            </a:r>
            <a:r>
              <a:rPr lang="en-US" altLang="ko-KR" dirty="0"/>
              <a:t> Sohn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0835EE-67FE-4A76-B5CB-FB7CB2173670}"/>
              </a:ext>
            </a:extLst>
          </p:cNvPr>
          <p:cNvSpPr txBox="1"/>
          <p:nvPr/>
        </p:nvSpPr>
        <p:spPr>
          <a:xfrm>
            <a:off x="5638800" y="2987040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220672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7E30EA-BFD2-4F32-AEDC-114CDF554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The Meaning</a:t>
            </a:r>
            <a:r>
              <a:rPr lang="ko-KR" altLang="en-US" dirty="0"/>
              <a:t> </a:t>
            </a:r>
            <a:r>
              <a:rPr lang="en-US" altLang="ko-KR" dirty="0"/>
              <a:t>of</a:t>
            </a:r>
            <a:r>
              <a:rPr lang="ko-KR" altLang="en-US" dirty="0"/>
              <a:t> </a:t>
            </a:r>
            <a:r>
              <a:rPr lang="en-US" altLang="ko-KR" dirty="0"/>
              <a:t>Maximum</a:t>
            </a:r>
            <a:r>
              <a:rPr lang="ko-KR" altLang="en-US" dirty="0"/>
              <a:t> </a:t>
            </a:r>
            <a:r>
              <a:rPr lang="en-US" altLang="ko-KR" dirty="0"/>
              <a:t>Jitter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D428C0A-C3A9-48A6-914B-AA6090F7C9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Network jitter</a:t>
            </a:r>
          </a:p>
          <a:p>
            <a:pPr lvl="1"/>
            <a:r>
              <a:rPr lang="en-US" altLang="ko-KR" dirty="0"/>
              <a:t>The delay between two successive packets</a:t>
            </a:r>
          </a:p>
          <a:p>
            <a:r>
              <a:rPr lang="en-US" altLang="ko-KR" dirty="0"/>
              <a:t>Guaranteed Maximum jitter</a:t>
            </a:r>
          </a:p>
          <a:p>
            <a:pPr lvl="1"/>
            <a:r>
              <a:rPr lang="en-US" altLang="ko-KR" dirty="0"/>
              <a:t>The delay between two successive packets is no larger than maximum delay</a:t>
            </a:r>
          </a:p>
        </p:txBody>
      </p:sp>
    </p:spTree>
    <p:extLst>
      <p:ext uri="{BB962C8B-B14F-4D97-AF65-F5344CB8AC3E}">
        <p14:creationId xmlns:p14="http://schemas.microsoft.com/office/powerpoint/2010/main" val="9562533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6C81AA-7A75-4B77-ADAA-6F016D521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ATM CBR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AB733AE-8C9F-428C-B6E4-C8B27A1CA8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Asynchronous Transfer Mode</a:t>
            </a:r>
          </a:p>
          <a:p>
            <a:pPr lvl="1"/>
            <a:r>
              <a:rPr lang="en-US" altLang="ko-KR" dirty="0"/>
              <a:t>Telecommunications standard for digital transmission</a:t>
            </a:r>
          </a:p>
          <a:p>
            <a:pPr lvl="1"/>
            <a:r>
              <a:rPr lang="en-US" altLang="ko-KR" dirty="0"/>
              <a:t>ATM uses connection-oriented model</a:t>
            </a:r>
          </a:p>
          <a:p>
            <a:pPr lvl="2"/>
            <a:r>
              <a:rPr lang="en-US" altLang="ko-KR" dirty="0"/>
              <a:t>Establish a virtual circuit</a:t>
            </a:r>
          </a:p>
          <a:p>
            <a:pPr lvl="1"/>
            <a:r>
              <a:rPr lang="en-US" altLang="ko-KR" dirty="0"/>
              <a:t>It maps physical, link, network layers</a:t>
            </a:r>
          </a:p>
          <a:p>
            <a:pPr lvl="1"/>
            <a:r>
              <a:rPr lang="en-US" altLang="ko-KR" dirty="0"/>
              <a:t>All ATM packets are the same small size</a:t>
            </a:r>
          </a:p>
          <a:p>
            <a:r>
              <a:rPr lang="en-US" altLang="ko-KR" dirty="0"/>
              <a:t>Constant Bit Rate</a:t>
            </a:r>
          </a:p>
          <a:p>
            <a:pPr lvl="1"/>
            <a:r>
              <a:rPr lang="en-US" altLang="ko-KR" dirty="0"/>
              <a:t>One of the services ATM provides</a:t>
            </a:r>
          </a:p>
          <a:p>
            <a:pPr lvl="1"/>
            <a:r>
              <a:rPr lang="en-US" altLang="ko-KR" dirty="0"/>
              <a:t>Maximum transmission rate is specified as constant</a:t>
            </a:r>
          </a:p>
          <a:p>
            <a:pPr lvl="1"/>
            <a:r>
              <a:rPr lang="en-US" altLang="ko-KR" dirty="0"/>
              <a:t>Making a packets flowing pipe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807702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F46246-18A8-4490-8934-41B353122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ATM ABR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AEF8B27-7360-4DD3-8963-55227BA02E3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ko-KR" dirty="0"/>
              <a:t>Congestion control is provided</a:t>
            </a:r>
          </a:p>
          <a:p>
            <a:r>
              <a:rPr lang="en-US" altLang="ko-KR" dirty="0"/>
              <a:t>Bit rate is changed according to the information in the RM cell</a:t>
            </a:r>
          </a:p>
          <a:p>
            <a:r>
              <a:rPr lang="en-US" altLang="ko-KR" dirty="0"/>
              <a:t>RM cell</a:t>
            </a:r>
          </a:p>
          <a:p>
            <a:pPr lvl="1"/>
            <a:r>
              <a:rPr lang="en-US" altLang="ko-KR" dirty="0"/>
              <a:t>Congestion information included</a:t>
            </a:r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C9AB4FC4-F8EA-416D-89E3-DFB6A619356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199" y="2470484"/>
            <a:ext cx="5605365" cy="3137185"/>
          </a:xfrm>
        </p:spPr>
      </p:pic>
    </p:spTree>
    <p:extLst>
      <p:ext uri="{BB962C8B-B14F-4D97-AF65-F5344CB8AC3E}">
        <p14:creationId xmlns:p14="http://schemas.microsoft.com/office/powerpoint/2010/main" val="32298171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1B4A0D-DF10-4035-9BF7-164CE751F7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Private Addresses</a:t>
            </a:r>
            <a:endParaRPr lang="ko-KR" altLang="en-US" dirty="0"/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B0DEBE9C-B0DA-44FE-9D93-86729EED6B8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08463547"/>
              </p:ext>
            </p:extLst>
          </p:nvPr>
        </p:nvGraphicFramePr>
        <p:xfrm>
          <a:off x="838200" y="1825625"/>
          <a:ext cx="10515600" cy="4174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1333654597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1465295734"/>
                    </a:ext>
                  </a:extLst>
                </a:gridCol>
              </a:tblGrid>
              <a:tr h="104353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/>
                        <a:t>IP Address Range</a:t>
                      </a:r>
                      <a:endParaRPr lang="ko-KR" alt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/>
                        <a:t>Number of Addresses</a:t>
                      </a:r>
                      <a:endParaRPr lang="ko-KR" alt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7399913"/>
                  </a:ext>
                </a:extLst>
              </a:tr>
              <a:tr h="104353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/>
                        <a:t>10.0.0.0 – 10.255.255.255</a:t>
                      </a:r>
                      <a:endParaRPr lang="ko-KR" alt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/>
                        <a:t>16777216</a:t>
                      </a:r>
                      <a:endParaRPr lang="ko-KR" alt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1569082"/>
                  </a:ext>
                </a:extLst>
              </a:tr>
              <a:tr h="104353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/>
                        <a:t>172.16.0.0 – 172.31.255.255</a:t>
                      </a:r>
                      <a:endParaRPr lang="ko-KR" alt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/>
                        <a:t>1048576</a:t>
                      </a:r>
                      <a:endParaRPr lang="ko-KR" alt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9001552"/>
                  </a:ext>
                </a:extLst>
              </a:tr>
              <a:tr h="104353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/>
                        <a:t>192.168.0.0 – 192.168.255.255</a:t>
                      </a:r>
                      <a:endParaRPr lang="ko-KR" alt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200" dirty="0"/>
                        <a:t>65536</a:t>
                      </a:r>
                      <a:endParaRPr lang="ko-KR" alt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46188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005305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B19C34-9C8B-45D0-8328-FAFDC4325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Classful Addressing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5ED27E2-D41F-4318-9E40-D384BAC662A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ko-KR" dirty="0"/>
              <a:t>At first, 5 Classes are defined</a:t>
            </a:r>
          </a:p>
          <a:p>
            <a:pPr lvl="1"/>
            <a:r>
              <a:rPr lang="en-US" altLang="ko-KR" dirty="0"/>
              <a:t>Lack of IPv4 addresses</a:t>
            </a:r>
          </a:p>
          <a:p>
            <a:pPr lvl="1"/>
            <a:r>
              <a:rPr lang="en-US" altLang="ko-KR" dirty="0"/>
              <a:t>Class C has 8 bit address for assigned address</a:t>
            </a:r>
          </a:p>
          <a:p>
            <a:r>
              <a:rPr lang="en-US" altLang="ko-KR" dirty="0"/>
              <a:t>Classless Addressing</a:t>
            </a:r>
          </a:p>
          <a:p>
            <a:pPr lvl="1"/>
            <a:r>
              <a:rPr lang="en-US" altLang="ko-KR" dirty="0"/>
              <a:t>Subnet has variable range</a:t>
            </a:r>
          </a:p>
          <a:p>
            <a:pPr lvl="1"/>
            <a:r>
              <a:rPr lang="en-US" altLang="ko-KR" dirty="0"/>
              <a:t>Deficiency of address is solved</a:t>
            </a:r>
          </a:p>
          <a:p>
            <a:pPr lvl="1"/>
            <a:endParaRPr lang="ko-KR" altLang="en-US" dirty="0"/>
          </a:p>
        </p:txBody>
      </p:sp>
      <p:graphicFrame>
        <p:nvGraphicFramePr>
          <p:cNvPr id="13" name="표 10">
            <a:extLst>
              <a:ext uri="{FF2B5EF4-FFF2-40B4-BE49-F238E27FC236}">
                <a16:creationId xmlns:a16="http://schemas.microsoft.com/office/drawing/2014/main" id="{978C783C-299D-4838-9BA2-1374FA0625F4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434285413"/>
              </p:ext>
            </p:extLst>
          </p:nvPr>
        </p:nvGraphicFramePr>
        <p:xfrm>
          <a:off x="6172200" y="1825625"/>
          <a:ext cx="4145276" cy="4389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036319">
                  <a:extLst>
                    <a:ext uri="{9D8B030D-6E8A-4147-A177-3AD203B41FA5}">
                      <a16:colId xmlns:a16="http://schemas.microsoft.com/office/drawing/2014/main" val="245880117"/>
                    </a:ext>
                  </a:extLst>
                </a:gridCol>
                <a:gridCol w="1036319">
                  <a:extLst>
                    <a:ext uri="{9D8B030D-6E8A-4147-A177-3AD203B41FA5}">
                      <a16:colId xmlns:a16="http://schemas.microsoft.com/office/drawing/2014/main" val="2374208743"/>
                    </a:ext>
                  </a:extLst>
                </a:gridCol>
                <a:gridCol w="1036319">
                  <a:extLst>
                    <a:ext uri="{9D8B030D-6E8A-4147-A177-3AD203B41FA5}">
                      <a16:colId xmlns:a16="http://schemas.microsoft.com/office/drawing/2014/main" val="2983916881"/>
                    </a:ext>
                  </a:extLst>
                </a:gridCol>
                <a:gridCol w="1036319">
                  <a:extLst>
                    <a:ext uri="{9D8B030D-6E8A-4147-A177-3AD203B41FA5}">
                      <a16:colId xmlns:a16="http://schemas.microsoft.com/office/drawing/2014/main" val="241954134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>
                          <a:effectLst/>
                        </a:rPr>
                        <a:t>CLASS</a:t>
                      </a:r>
                      <a:endParaRPr lang="ko-KR" altLang="en-US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>
                          <a:effectLst/>
                        </a:rPr>
                        <a:t>Leading Bits</a:t>
                      </a:r>
                      <a:endParaRPr lang="ko-KR" altLang="en-US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>
                          <a:effectLst/>
                        </a:rPr>
                        <a:t>Starting Address</a:t>
                      </a:r>
                      <a:endParaRPr lang="ko-KR" altLang="en-US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>
                          <a:effectLst/>
                        </a:rPr>
                        <a:t>Ending Address</a:t>
                      </a:r>
                      <a:endParaRPr lang="ko-KR" altLang="en-US" dirty="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064247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Class 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>
                          <a:effectLst/>
                        </a:rPr>
                        <a:t>    </a:t>
                      </a:r>
                      <a:r>
                        <a:rPr lang="en-US" altLang="ko-KR"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>
                          <a:effectLst/>
                        </a:rPr>
                        <a:t>    </a:t>
                      </a:r>
                      <a:r>
                        <a:rPr lang="en-US" altLang="ko-KR">
                          <a:effectLst/>
                        </a:rPr>
                        <a:t>0.0.0.0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ko-KR" dirty="0">
                          <a:effectLst/>
                        </a:rPr>
                        <a:t>127.255.255.255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512549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Class 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>
                          <a:effectLst/>
                        </a:rPr>
                        <a:t>    </a:t>
                      </a:r>
                      <a:r>
                        <a:rPr lang="en-US" altLang="ko-KR">
                          <a:effectLst/>
                        </a:rP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ko-KR">
                          <a:effectLst/>
                        </a:rPr>
                        <a:t>128.0.0.0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ko-KR" dirty="0">
                          <a:effectLst/>
                        </a:rPr>
                        <a:t>191.255.255.255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131958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Class 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>
                          <a:effectLst/>
                        </a:rPr>
                        <a:t>    </a:t>
                      </a:r>
                      <a:r>
                        <a:rPr lang="en-US" altLang="ko-KR">
                          <a:effectLst/>
                        </a:rPr>
                        <a:t>110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ko-KR">
                          <a:effectLst/>
                        </a:rPr>
                        <a:t>192.0.0.0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ko-KR" dirty="0">
                          <a:effectLst/>
                        </a:rPr>
                        <a:t>223.255.255.255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233665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ko-KR" dirty="0">
                          <a:effectLst/>
                        </a:rPr>
                        <a:t>Class D (Multicast)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>
                          <a:effectLst/>
                        </a:rPr>
                        <a:t>    </a:t>
                      </a:r>
                      <a:r>
                        <a:rPr lang="en-US" altLang="ko-KR">
                          <a:effectLst/>
                        </a:rPr>
                        <a:t>1110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ko-KR">
                          <a:effectLst/>
                        </a:rPr>
                        <a:t>224.0.0.0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ko-KR">
                          <a:effectLst/>
                        </a:rPr>
                        <a:t>239.255.255.255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689940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ko-KR" dirty="0">
                          <a:effectLst/>
                        </a:rPr>
                        <a:t>Class E (Reserved)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>
                          <a:effectLst/>
                        </a:rPr>
                        <a:t>    </a:t>
                      </a:r>
                      <a:r>
                        <a:rPr lang="en-US" altLang="ko-KR">
                          <a:effectLst/>
                        </a:rPr>
                        <a:t>1111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ko-KR">
                          <a:effectLst/>
                        </a:rPr>
                        <a:t>240.0.0.0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ko-KR" dirty="0">
                          <a:effectLst/>
                        </a:rPr>
                        <a:t>255.255.255.255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665857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87435563"/>
      </p:ext>
    </p:extLst>
  </p:cSld>
  <p:clrMapOvr>
    <a:masterClrMapping/>
  </p:clrMapOvr>
</p:sld>
</file>

<file path=ppt/theme/theme1.xml><?xml version="1.0" encoding="utf-8"?>
<a:theme xmlns:a="http://schemas.openxmlformats.org/drawingml/2006/main" name="One Lis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6">
      <a:majorFont>
        <a:latin typeface="Britannic Bold"/>
        <a:ea typeface="본명조 Heavy"/>
        <a:cs typeface=""/>
      </a:majorFont>
      <a:minorFont>
        <a:latin typeface="Amaranth"/>
        <a:ea typeface="본고딕 KR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프레젠테이션1" id="{2EDE3412-EFF5-4690-9B6E-675B9B7DDBD1}" vid="{D35ADE08-6298-4040-BCAC-34889558571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D9803894976C664094BC244E834D597E" ma:contentTypeVersion="14" ma:contentTypeDescription="새 문서를 만듭니다." ma:contentTypeScope="" ma:versionID="a72fa826bce4887785e2e2e45ebe0d5f">
  <xsd:schema xmlns:xsd="http://www.w3.org/2001/XMLSchema" xmlns:xs="http://www.w3.org/2001/XMLSchema" xmlns:p="http://schemas.microsoft.com/office/2006/metadata/properties" xmlns:ns3="0d522543-8793-44c8-9457-519c892f4be5" xmlns:ns4="812fab35-c44d-4a38-bd01-9fe9f532c3bb" targetNamespace="http://schemas.microsoft.com/office/2006/metadata/properties" ma:root="true" ma:fieldsID="f8ae8784ac8849d0d477ef762ef62b6f" ns3:_="" ns4:_="">
    <xsd:import namespace="0d522543-8793-44c8-9457-519c892f4be5"/>
    <xsd:import namespace="812fab35-c44d-4a38-bd01-9fe9f532c3bb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Location" minOccurs="0"/>
                <xsd:element ref="ns3:MediaServiceAutoKeyPoints" minOccurs="0"/>
                <xsd:element ref="ns3:MediaServiceKeyPoints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d522543-8793-44c8-9457-519c892f4be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2fab35-c44d-4a38-bd01-9fe9f532c3bb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공유 대상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세부 정보 공유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6" nillable="true" ma:displayName="힌트 해시 공유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E26B855-E850-4B52-9B60-A750A964C4FA}">
  <ds:schemaRefs>
    <ds:schemaRef ds:uri="0d522543-8793-44c8-9457-519c892f4be5"/>
    <ds:schemaRef ds:uri="812fab35-c44d-4a38-bd01-9fe9f532c3bb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C8A7E39-9CEF-4121-BCDD-30BE4995DB98}">
  <ds:schemaRefs>
    <ds:schemaRef ds:uri="0d522543-8793-44c8-9457-519c892f4be5"/>
    <ds:schemaRef ds:uri="812fab35-c44d-4a38-bd01-9fe9f532c3bb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B939152C-55C3-458E-8285-4CAF161E923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hit 220103_수정</Template>
  <TotalTime>342</TotalTime>
  <Words>210</Words>
  <Application>Microsoft Office PowerPoint</Application>
  <PresentationFormat>와이드스크린</PresentationFormat>
  <Paragraphs>65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3" baseType="lpstr">
      <vt:lpstr>본고딕 KR Regular</vt:lpstr>
      <vt:lpstr>Amaranth</vt:lpstr>
      <vt:lpstr>Consolas</vt:lpstr>
      <vt:lpstr>Britannic Bold</vt:lpstr>
      <vt:lpstr>Wingdings</vt:lpstr>
      <vt:lpstr>Arial</vt:lpstr>
      <vt:lpstr>One List</vt:lpstr>
      <vt:lpstr>QnA</vt:lpstr>
      <vt:lpstr>The Meaning of Maximum Jitter</vt:lpstr>
      <vt:lpstr>ATM CBR</vt:lpstr>
      <vt:lpstr>ATM ABR</vt:lpstr>
      <vt:lpstr>Private Addresses</vt:lpstr>
      <vt:lpstr>Classful Addressing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QnA</dc:title>
  <dc:creator>august99@o365.skku.edu</dc:creator>
  <cp:lastModifiedBy>손수민</cp:lastModifiedBy>
  <cp:revision>9</cp:revision>
  <cp:lastPrinted>2016-11-28T00:53:03Z</cp:lastPrinted>
  <dcterms:created xsi:type="dcterms:W3CDTF">2022-01-18T04:19:07Z</dcterms:created>
  <dcterms:modified xsi:type="dcterms:W3CDTF">2022-02-28T11:52:03Z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0x010100D9803894976C664094BC244E834D597E</vt:lpwstr>
  </property>
</Properties>
</file>

<file path=docProps/thumbnail.jpeg>
</file>